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416" r:id="rId5"/>
    <p:sldId id="415" r:id="rId6"/>
    <p:sldId id="260" r:id="rId7"/>
    <p:sldId id="417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090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03"/>
    <p:restoredTop sz="85331"/>
  </p:normalViewPr>
  <p:slideViewPr>
    <p:cSldViewPr snapToGrid="0" snapToObjects="1">
      <p:cViewPr varScale="1">
        <p:scale>
          <a:sx n="92" d="100"/>
          <a:sy n="92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4D884-CEB7-6A4E-A62E-3E6A49C35974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920B8-478C-5E47-AAE8-382EA7378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3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A050-111C-7846-B986-5BB242B17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C0570-768E-F847-96A4-00654B428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0BA98-C7B8-C54B-90A4-D29ACC17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540CC-07BF-B746-935A-BCA8CE2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E0AF-61AA-C842-B80D-98F47C9A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4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C810-6FDB-9E41-BA21-D44FC3B9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45422-9CC1-924F-B7B4-CFCDFB7C3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073B1-E677-5149-B1F2-DC224CC5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83ED-D2AE-B949-A81E-14C2838E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04744-6439-594D-9D28-6858D69B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5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7A85A-E12B-1F4C-B88A-BA5582B1F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CFB64-D6F6-0740-ABC3-786EC85F0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10248-7C7A-314E-A4B4-E433895E3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CD7AE-4E96-F94C-8F5B-E4D4C50F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299C5-F06F-1A40-8064-CC1BE71D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0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0949-CFC5-FF43-8CFE-5485210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342BC-718A-C244-A8AC-543D302E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E48BF-746B-F340-9305-B3A60A1A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BF680-E53C-C443-A720-8335202F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3CC94-7A58-FE41-9809-06FD0938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1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AB94-85BF-B647-BE54-49FE2EB42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F9C08-F76C-B94A-AB6D-6CD075DD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E676D-1BA5-DE40-B1AC-4385D0A8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DD643-C853-554E-AD12-86391F29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38117-5288-1444-94DD-6851FB41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05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B8FA-9003-2147-88E2-B7E5AD88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7CED0-35AF-8C43-8F19-37FE05C5E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94AF0-BE2B-854F-9F14-18DDB4581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31DF8-148E-524B-A5C1-D7F8176A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D6D30-FDCA-3648-B555-E70D775E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19EE8-F22F-4846-A267-22AA981D4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0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791A6-3762-5B49-B88F-B7F53544F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281BD-E274-9E4F-95CE-E3ACD4914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FF017-857C-3145-9222-91A8C86DC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86583-B696-FB4C-8A52-7E6FE42BA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26781E-6B79-D64B-9159-1CC9B2683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FFC5BE-1AF7-BA4E-B61D-4A5FEFAD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2901D-368B-1F47-A32A-3D665BA4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A3B65-006E-5D44-82CD-6E61AC75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6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5915-B592-2543-AA46-9E18AC2C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29977-D078-8044-BC56-6AD372C8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14DEC-59DE-6945-968A-BEE75473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ECD87-AE48-814F-9F7D-483B7868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3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E534B1-EB69-C94C-9FFB-10B132C5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86271-F8A1-6841-AA6E-89D5B815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715B7-45ED-6940-8965-C60F0332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82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A0EE-3E53-384E-8033-29EF42A05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1CDE-5ECB-8C4D-B515-6507980F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7CC2E-DCF3-FB43-9A04-4ECE90F13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224C9-7F7E-A944-A8AB-5FE56D16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072E2-ED07-F942-84D2-327108DB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46F73-4C3C-4B48-BB76-A30B7D58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57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5A5E-36B2-144E-B43E-4AD31CF2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D2AC5-5680-4D48-A634-F48BE10EA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0E037-28E3-B447-91C2-60FAAFB74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91EC5-5E3E-2245-AFA7-34B278C6D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D768C-4890-9D49-B3AD-84BEA317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A29D2-82C5-BE45-ACD9-87B575CF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6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D94CD-0DE0-3849-AF86-E9C5147C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35CF8-2321-4A4A-B5E2-1DF3E941D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2C1B2-3D1F-0342-8991-790DBD9BE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838F0-7B0C-7F45-B5DC-F0C30F3714CA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5A0E8-17F2-F644-9726-0201277DC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FC131-C477-FC46-AB31-3E0B07514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01B83-FEBC-4C4D-B85E-51D17327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86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rianyang/weda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D2C7-9125-8644-BD01-F9B58F59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Weighted Ensemble Data Analysis and Plotting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69F02-7F20-7C4A-A67E-D450CBD450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n-US" dirty="0" err="1"/>
              <a:t>wedap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12Oct2022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2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91A5-D583-0F45-9677-F652F4E13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Motivation: easy plotting of aux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48411-3B75-4142-AF45-6FE4199A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580"/>
            <a:ext cx="108077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0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8D09-8D2F-9B49-8AD7-B7C6818D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GUI/CLI/API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8384B-13DF-CA42-B61D-FA22433FC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7" y="2086183"/>
            <a:ext cx="5973373" cy="3589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57FC9-8934-154E-BE24-88D92B4D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124" y="452441"/>
            <a:ext cx="6441775" cy="1150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F801A-1CDE-D34A-809C-74E1957A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870" y="2295513"/>
            <a:ext cx="5446503" cy="1133487"/>
          </a:xfrm>
          <a:prstGeom prst="rect">
            <a:avLst/>
          </a:prstGeom>
        </p:spPr>
      </p:pic>
      <p:pic>
        <p:nvPicPr>
          <p:cNvPr id="1026" name="Picture 2" descr="p53 evo plot">
            <a:extLst>
              <a:ext uri="{FF2B5EF4-FFF2-40B4-BE49-F238E27FC236}">
                <a16:creationId xmlns:a16="http://schemas.microsoft.com/office/drawing/2014/main" id="{1F5850C8-5F06-0A41-AECE-2B67E076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051" y="3637676"/>
            <a:ext cx="3518140" cy="251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31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edap demo 4x" descr="wedap demo 4x">
            <a:hlinkClick r:id="" action="ppaction://media"/>
            <a:extLst>
              <a:ext uri="{FF2B5EF4-FFF2-40B4-BE49-F238E27FC236}">
                <a16:creationId xmlns:a16="http://schemas.microsoft.com/office/drawing/2014/main" id="{64EA6A16-AC9B-3B44-9273-7CF208577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61B7B-E34A-2241-BDCC-69BCAA0A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n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Demo:</a:t>
            </a:r>
          </a:p>
        </p:txBody>
      </p:sp>
    </p:spTree>
    <p:extLst>
      <p:ext uri="{BB962C8B-B14F-4D97-AF65-F5344CB8AC3E}">
        <p14:creationId xmlns:p14="http://schemas.microsoft.com/office/powerpoint/2010/main" val="16900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9955F-8DE3-C044-AE73-327FB670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86" y="1642529"/>
            <a:ext cx="3181917" cy="1325563"/>
          </a:xfrm>
          <a:ln w="1905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b="1" dirty="0"/>
              <a:t>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196AC-D3C6-D846-8D30-DA1FE4D0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699" y="2256433"/>
            <a:ext cx="3253096" cy="2313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EA57C6-B21C-B445-9EB3-4C22418E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60" y="2332555"/>
            <a:ext cx="3253096" cy="233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969E7-3FFF-1544-AA1A-DA3E75C0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732" y="47397"/>
            <a:ext cx="3258287" cy="2285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A00407-FDC4-E34D-AE06-36D5B9835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107" y="64560"/>
            <a:ext cx="3093077" cy="2191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96A03-1ABF-5E4B-B464-93F599961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211" y="4637532"/>
            <a:ext cx="3062471" cy="2173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40401-7EC0-A643-8EA8-9975C3AF3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174" y="4618729"/>
            <a:ext cx="3121340" cy="2191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92FAA-0060-D242-9726-FD9FFC52D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868" y="4618729"/>
            <a:ext cx="3181917" cy="2225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454442-504E-DB40-832C-5A21533830C8}"/>
              </a:ext>
            </a:extLst>
          </p:cNvPr>
          <p:cNvSpPr txBox="1"/>
          <p:nvPr/>
        </p:nvSpPr>
        <p:spPr>
          <a:xfrm>
            <a:off x="400486" y="5066913"/>
            <a:ext cx="101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Selective Basis States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29872-F8E1-9F46-8342-62F0F6E15F1F}"/>
              </a:ext>
            </a:extLst>
          </p:cNvPr>
          <p:cNvSpPr txBox="1"/>
          <p:nvPr/>
        </p:nvSpPr>
        <p:spPr>
          <a:xfrm>
            <a:off x="3197019" y="319413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1A82-C547-DC43-A984-93DD36072C9E}"/>
              </a:ext>
            </a:extLst>
          </p:cNvPr>
          <p:cNvSpPr txBox="1"/>
          <p:nvPr/>
        </p:nvSpPr>
        <p:spPr>
          <a:xfrm>
            <a:off x="2442639" y="587266"/>
            <a:ext cx="214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 with </a:t>
            </a:r>
            <a:r>
              <a:rPr lang="en-US" dirty="0" err="1"/>
              <a:t>iter</a:t>
            </a:r>
            <a:r>
              <a:rPr lang="en-US" dirty="0"/>
              <a:t>, seg or </a:t>
            </a:r>
            <a:r>
              <a:rPr lang="en-US" dirty="0" err="1"/>
              <a:t>x_val</a:t>
            </a:r>
            <a:r>
              <a:rPr lang="en-US" dirty="0"/>
              <a:t>, </a:t>
            </a:r>
            <a:r>
              <a:rPr lang="en-US" dirty="0" err="1"/>
              <a:t>y_val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8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F6BFE5-86C9-3843-861D-97029E4B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507" y="4129454"/>
            <a:ext cx="2658587" cy="2677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44BDED-E9BC-5A42-B4FA-D3C49439A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7"/>
            <a:ext cx="10515600" cy="1325563"/>
          </a:xfrm>
        </p:spPr>
        <p:txBody>
          <a:bodyPr/>
          <a:lstStyle/>
          <a:p>
            <a:r>
              <a:rPr lang="en-US" b="1" dirty="0"/>
              <a:t>Easy Interfacing with Other Python Packages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6FEEF-38FD-A244-9B4F-8E1C43542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0336"/>
            <a:ext cx="4316109" cy="3082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F3183A-7F5F-F640-B330-A5FDA9EC7A75}"/>
              </a:ext>
            </a:extLst>
          </p:cNvPr>
          <p:cNvSpPr txBox="1"/>
          <p:nvPr/>
        </p:nvSpPr>
        <p:spPr>
          <a:xfrm>
            <a:off x="1658045" y="2005846"/>
            <a:ext cx="100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Moviepy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D8873-2EC7-9C4F-B192-F9C046CA1BD8}"/>
              </a:ext>
            </a:extLst>
          </p:cNvPr>
          <p:cNvSpPr txBox="1"/>
          <p:nvPr/>
        </p:nvSpPr>
        <p:spPr>
          <a:xfrm>
            <a:off x="5738662" y="1478935"/>
            <a:ext cx="121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Scikit-learn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87ACD-C063-5246-BE00-DC15666A2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48" y="4365806"/>
            <a:ext cx="3143847" cy="2227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3D8BCA-8E5B-BE43-8C80-CF9CDD112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448" y="2005846"/>
            <a:ext cx="3148715" cy="2233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D31240-53E4-9449-ACC6-0DBF09B5D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507" y="1475833"/>
            <a:ext cx="2513873" cy="2509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99F95-F9CD-DF4B-AEE6-6B1B1E1926EC}"/>
              </a:ext>
            </a:extLst>
          </p:cNvPr>
          <p:cNvSpPr txBox="1"/>
          <p:nvPr/>
        </p:nvSpPr>
        <p:spPr>
          <a:xfrm>
            <a:off x="10364557" y="116868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Seaborn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AC3BC-64BE-4C4E-9AE0-618D4423A120}"/>
              </a:ext>
            </a:extLst>
          </p:cNvPr>
          <p:cNvSpPr txBox="1"/>
          <p:nvPr/>
        </p:nvSpPr>
        <p:spPr>
          <a:xfrm>
            <a:off x="8565721" y="3879137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Seaborn + </a:t>
            </a:r>
            <a:r>
              <a:rPr lang="en-US" dirty="0" err="1"/>
              <a:t>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1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2047D-C26B-6A4F-9CBD-A06D879B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29" y="1543050"/>
            <a:ext cx="6654800" cy="3771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C24E6-17AA-B94F-8305-0F4AB044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84" y="2189818"/>
            <a:ext cx="2658587" cy="26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747F-FAD0-FA4E-97CA-693060EC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Want to try it for yourself?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1EF5CA-2090-CE47-9632-6005E54E9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492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hlinkClick r:id="rId2"/>
              </a:rPr>
              <a:t>https://github.com/darianyang/wedap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If the GUI is not needed: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pip install </a:t>
            </a:r>
            <a:r>
              <a:rPr lang="en-US" dirty="0" err="1"/>
              <a:t>wedap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If you want the GUI: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conda</a:t>
            </a:r>
            <a:r>
              <a:rPr lang="en-US" dirty="0"/>
              <a:t> install -c </a:t>
            </a:r>
            <a:r>
              <a:rPr lang="en-US" dirty="0" err="1"/>
              <a:t>conda</a:t>
            </a:r>
            <a:r>
              <a:rPr lang="en-US" dirty="0"/>
              <a:t>-forge gooey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pip install </a:t>
            </a:r>
            <a:r>
              <a:rPr lang="en-US" dirty="0" err="1"/>
              <a:t>wedap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612EE-3A2D-2149-95A9-19CC0AD5A048}"/>
              </a:ext>
            </a:extLst>
          </p:cNvPr>
          <p:cNvSpPr txBox="1"/>
          <p:nvPr/>
        </p:nvSpPr>
        <p:spPr>
          <a:xfrm>
            <a:off x="8424637" y="2048326"/>
            <a:ext cx="3122778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/>
              <a:t>Upcoming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Multiple H5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Filtering for </a:t>
            </a:r>
            <a:r>
              <a:rPr lang="en-US" dirty="0" err="1"/>
              <a:t>succ</a:t>
            </a:r>
            <a:r>
              <a:rPr lang="en-US" dirty="0"/>
              <a:t> </a:t>
            </a:r>
            <a:r>
              <a:rPr lang="en-US" dirty="0" err="1"/>
              <a:t>traj</a:t>
            </a:r>
            <a:r>
              <a:rPr lang="en-US" dirty="0"/>
              <a:t> only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assign.h5?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User-friendly movie making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Have an idea? Let me know!</a:t>
            </a:r>
          </a:p>
        </p:txBody>
      </p:sp>
    </p:spTree>
    <p:extLst>
      <p:ext uri="{BB962C8B-B14F-4D97-AF65-F5344CB8AC3E}">
        <p14:creationId xmlns:p14="http://schemas.microsoft.com/office/powerpoint/2010/main" val="379294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122</Words>
  <Application>Microsoft Macintosh PowerPoint</Application>
  <PresentationFormat>Widescreen</PresentationFormat>
  <Paragraphs>29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Weighted Ensemble Data Analysis and Plotting</vt:lpstr>
      <vt:lpstr>Motivation: easy plotting of aux datasets</vt:lpstr>
      <vt:lpstr>GUI/CLI/API</vt:lpstr>
      <vt:lpstr>Demo:</vt:lpstr>
      <vt:lpstr>Examples</vt:lpstr>
      <vt:lpstr>Easy Interfacing with Other Python Packages</vt:lpstr>
      <vt:lpstr>PowerPoint Presentation</vt:lpstr>
      <vt:lpstr>Want to try it for yourself?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Weighted Ensemble Data Analysis and Plotting</dc:title>
  <dc:creator>Yang, Darian T</dc:creator>
  <cp:lastModifiedBy>Yang, Darian T</cp:lastModifiedBy>
  <cp:revision>43</cp:revision>
  <dcterms:created xsi:type="dcterms:W3CDTF">2022-08-19T20:35:55Z</dcterms:created>
  <dcterms:modified xsi:type="dcterms:W3CDTF">2022-10-12T16:16:39Z</dcterms:modified>
</cp:coreProperties>
</file>